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5" r:id="rId2"/>
    <p:sldMasterId id="2147483685" r:id="rId3"/>
    <p:sldMasterId id="2147483695" r:id="rId4"/>
  </p:sldMasterIdLst>
  <p:notesMasterIdLst>
    <p:notesMasterId r:id="rId9"/>
  </p:notesMasterIdLst>
  <p:handoutMasterIdLst>
    <p:handoutMasterId r:id="rId10"/>
  </p:handoutMasterIdLst>
  <p:sldIdLst>
    <p:sldId id="259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0">
          <p15:clr>
            <a:srgbClr val="A4A3A4"/>
          </p15:clr>
        </p15:guide>
        <p15:guide id="3" pos="3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A2F"/>
    <a:srgbClr val="CE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7287" autoAdjust="0"/>
  </p:normalViewPr>
  <p:slideViewPr>
    <p:cSldViewPr snapToGrid="0">
      <p:cViewPr varScale="1">
        <p:scale>
          <a:sx n="84" d="100"/>
          <a:sy n="84" d="100"/>
        </p:scale>
        <p:origin x="350" y="82"/>
      </p:cViewPr>
      <p:guideLst>
        <p:guide orient="horz" pos="2160"/>
        <p:guide pos="300"/>
        <p:guide pos="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A2D22-2F36-9F4D-86BB-8F342B3194E7}" type="datetimeFigureOut">
              <a:rPr lang="de-DE" smtClean="0"/>
              <a:t>14.01.2025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DC720-3BF3-7848-B0DC-1390A3CE3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485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30BCA1-5DB7-4041-B5F2-F369926CDB6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101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0BCA1-5DB7-4041-B5F2-F369926CDB6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571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5982" y="1200150"/>
            <a:ext cx="11686018" cy="5192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rgbClr val="CC0A2F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7192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77191" y="2000382"/>
            <a:ext cx="9564417" cy="1065547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/>
          <a:srcRect t="5607" b="13563"/>
          <a:stretch/>
        </p:blipFill>
        <p:spPr>
          <a:xfrm>
            <a:off x="44825" y="0"/>
            <a:ext cx="4036410" cy="1667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6292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rgbClr val="CC0A2F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4003709" cy="2050189"/>
          </a:xfrm>
          <a:prstGeom prst="rect">
            <a:avLst/>
          </a:prstGeom>
        </p:spPr>
      </p:pic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3083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78652" y="1495167"/>
            <a:ext cx="10189448" cy="4276800"/>
          </a:xfrm>
        </p:spPr>
        <p:txBody>
          <a:bodyPr anchor="t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76333" y="611188"/>
            <a:ext cx="10191767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6016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00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75836" y="611188"/>
            <a:ext cx="10192264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62961" y="1608138"/>
            <a:ext cx="10105139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4218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6274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5445" y="611188"/>
            <a:ext cx="9571567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13011" y="1481139"/>
            <a:ext cx="4855089" cy="4405311"/>
          </a:xfrm>
        </p:spPr>
        <p:txBody>
          <a:bodyPr/>
          <a:lstStyle>
            <a:lvl1pPr algn="l">
              <a:buNone/>
              <a:defRPr sz="18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61647" y="1608138"/>
            <a:ext cx="4820671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4"/>
          </p:nvPr>
        </p:nvSpPr>
        <p:spPr>
          <a:xfrm>
            <a:off x="10074696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7400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5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FB Informatik - nur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3985" y="611188"/>
            <a:ext cx="10204873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/>
            </a:lvl1pPr>
            <a:lvl2pPr marL="808038" indent="-285750">
              <a:buFont typeface="Wingdings" panose="05000000000000000000" pitchFamily="2" charset="2"/>
              <a:buChar char="§"/>
              <a:defRPr/>
            </a:lvl2pPr>
            <a:lvl3pPr marL="1252538" indent="-254000">
              <a:buFont typeface="Wingdings" panose="05000000000000000000" pitchFamily="2" charset="2"/>
              <a:buChar char="§"/>
              <a:defRPr/>
            </a:lvl3pPr>
            <a:lvl4pPr marL="1701800" indent="-284163">
              <a:buFont typeface="Wingdings" panose="05000000000000000000" pitchFamily="2" charset="2"/>
              <a:buChar char="§"/>
              <a:defRPr/>
            </a:lvl4pPr>
            <a:lvl5pPr marL="2151063" indent="-314325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4636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2154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nvorl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72558" y="611188"/>
            <a:ext cx="10206300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2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78446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73755" y="1620773"/>
            <a:ext cx="2217368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1" name="Textplatzhalter 4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717383" y="1620773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870317" y="1620773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76027" y="2138818"/>
            <a:ext cx="10106114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9" name="Freihandform 78"/>
          <p:cNvSpPr txBox="1">
            <a:spLocks/>
          </p:cNvSpPr>
          <p:nvPr userDrawn="1"/>
        </p:nvSpPr>
        <p:spPr bwMode="auto">
          <a:xfrm>
            <a:off x="1364075" y="2726885"/>
            <a:ext cx="10118066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1382003" y="3496301"/>
            <a:ext cx="2209120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717383" y="3496301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870317" y="3496301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1382003" y="3999265"/>
            <a:ext cx="10109201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6" name="Freihandform 78"/>
          <p:cNvSpPr txBox="1">
            <a:spLocks/>
          </p:cNvSpPr>
          <p:nvPr userDrawn="1"/>
        </p:nvSpPr>
        <p:spPr bwMode="auto">
          <a:xfrm>
            <a:off x="1370051" y="4585216"/>
            <a:ext cx="10112090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143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Tabellenvorl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272558" y="611188"/>
            <a:ext cx="10206300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1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77938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3983173" y="3729962"/>
            <a:ext cx="7497273" cy="40878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10800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10800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Aenean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lacinia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bibendum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Maecenas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diam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varius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blandit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non magna</a:t>
            </a:r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078951" y="2028431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vitae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libero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a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pharetra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augue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2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078951" y="2454677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quis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urna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mollis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ornare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vel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Morbi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at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eros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3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078951" y="2880259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ligula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felis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euismod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semper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Fusce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dapibus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tellus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cursus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commodo</a:t>
            </a:r>
          </a:p>
        </p:txBody>
      </p:sp>
      <p:sp>
        <p:nvSpPr>
          <p:cNvPr id="44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078951" y="3305518"/>
            <a:ext cx="7401494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Lorem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ipsum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dolor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adipiscing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1381352" y="2870335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Medizininformatik (B. Sc.)</a:t>
            </a:r>
          </a:p>
        </p:txBody>
      </p:sp>
      <p:sp>
        <p:nvSpPr>
          <p:cNvPr id="46" name="SmartArt-Platzhalter 45"/>
          <p:cNvSpPr>
            <a:spLocks noGrp="1"/>
          </p:cNvSpPr>
          <p:nvPr>
            <p:ph type="dgm" sz="quarter" idx="14" hasCustomPrompt="1"/>
          </p:nvPr>
        </p:nvSpPr>
        <p:spPr bwMode="auto">
          <a:xfrm>
            <a:off x="1387702" y="2433374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SmartArt-Platzhalter 46"/>
          <p:cNvSpPr>
            <a:spLocks noGrp="1"/>
          </p:cNvSpPr>
          <p:nvPr>
            <p:ph type="dgm" sz="quarter" idx="19" hasCustomPrompt="1"/>
          </p:nvPr>
        </p:nvSpPr>
        <p:spPr bwMode="auto">
          <a:xfrm>
            <a:off x="1384527" y="2850790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8" name="SmartArt-Platzhalter 47"/>
          <p:cNvSpPr>
            <a:spLocks noGrp="1"/>
          </p:cNvSpPr>
          <p:nvPr>
            <p:ph type="dgm" sz="quarter" idx="21" hasCustomPrompt="1"/>
          </p:nvPr>
        </p:nvSpPr>
        <p:spPr bwMode="auto">
          <a:xfrm>
            <a:off x="1384527" y="3284936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9" name="SmartArt-Platzhalter 48"/>
          <p:cNvSpPr>
            <a:spLocks noGrp="1"/>
          </p:cNvSpPr>
          <p:nvPr>
            <p:ph type="dgm" sz="quarter" idx="23" hasCustomPrompt="1"/>
          </p:nvPr>
        </p:nvSpPr>
        <p:spPr bwMode="auto">
          <a:xfrm>
            <a:off x="1384527" y="3702712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381352" y="2444753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Informatik (B. Sc., M. Sc.)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381351" y="2018506"/>
            <a:ext cx="2689793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olid"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Applied Computer</a:t>
            </a:r>
          </a:p>
          <a:p>
            <a:pPr lvl="0"/>
            <a:r>
              <a:rPr lang="de-DE" dirty="0" smtClean="0"/>
              <a:t>Science (B. Sc.)</a:t>
            </a:r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1381352" y="3295594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Digitale Medien (M. Sc.)</a:t>
            </a:r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81352" y="3722162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Online-SG Medieninformatik</a:t>
            </a:r>
          </a:p>
          <a:p>
            <a:pPr lvl="0"/>
            <a:r>
              <a:rPr lang="de-DE" dirty="0" smtClean="0"/>
              <a:t>(B. Sc., M. Sc.)</a:t>
            </a:r>
          </a:p>
        </p:txBody>
      </p:sp>
      <p:sp>
        <p:nvSpPr>
          <p:cNvPr id="54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990" y="1609725"/>
            <a:ext cx="2592917" cy="408781"/>
          </a:xfrm>
          <a:solidFill>
            <a:schemeClr val="accent1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Informatik und Medien</a:t>
            </a:r>
          </a:p>
        </p:txBody>
      </p:sp>
      <p:sp>
        <p:nvSpPr>
          <p:cNvPr id="2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62710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6420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chemeClr val="tx2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277693" y="2445088"/>
            <a:ext cx="942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kern="1200" baseline="0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+mn-cs"/>
              </a:rPr>
              <a:t>Vielen Dank für Ihre Aufmerksamkeit</a:t>
            </a:r>
            <a:endParaRPr 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4003709" cy="205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2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6420" cy="261461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           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3364" y="0"/>
            <a:ext cx="7360592" cy="1143000"/>
          </a:xfr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507600" y="4214814"/>
            <a:ext cx="11696420" cy="2185987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3553859"/>
            <a:ext cx="9235875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4003709" cy="2050189"/>
          </a:xfrm>
          <a:prstGeom prst="rect">
            <a:avLst/>
          </a:prstGeom>
        </p:spPr>
      </p:pic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793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4586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rgbClr val="CC0A2F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845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-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78652" y="1495167"/>
            <a:ext cx="10191036" cy="4276800"/>
          </a:xfrm>
        </p:spPr>
        <p:txBody>
          <a:bodyPr anchor="t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76333" y="611188"/>
            <a:ext cx="10193355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0081067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03" userDrawn="1">
          <p15:clr>
            <a:srgbClr val="FBAE40"/>
          </p15:clr>
        </p15:guide>
        <p15:guide id="3" orient="horz" pos="4156" userDrawn="1">
          <p15:clr>
            <a:srgbClr val="FBAE40"/>
          </p15:clr>
        </p15:guide>
        <p15:guide id="4" orient="horz" pos="424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66286" y="1495167"/>
            <a:ext cx="10200227" cy="4276800"/>
          </a:xfrm>
        </p:spPr>
        <p:txBody>
          <a:bodyPr anchor="t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63967" y="611188"/>
            <a:ext cx="10202546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5693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3121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62995" y="611188"/>
            <a:ext cx="10203518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61304" y="1594691"/>
            <a:ext cx="10105209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5693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8528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5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5608" y="611188"/>
            <a:ext cx="10207515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730583" y="1481139"/>
            <a:ext cx="4742540" cy="4405311"/>
          </a:xfrm>
        </p:spPr>
        <p:txBody>
          <a:bodyPr/>
          <a:lstStyle>
            <a:lvl1pPr algn="l">
              <a:buNone/>
              <a:defRPr sz="18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62390" y="1594691"/>
            <a:ext cx="4937498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4"/>
          </p:nvPr>
        </p:nvSpPr>
        <p:spPr>
          <a:xfrm>
            <a:off x="10075668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0223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7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FB Wirtschaft - nur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9548" y="611188"/>
            <a:ext cx="10196965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/>
            </a:lvl1pPr>
            <a:lvl2pPr marL="808038" indent="-285750">
              <a:buFont typeface="Wingdings" panose="05000000000000000000" pitchFamily="2" charset="2"/>
              <a:buChar char="§"/>
              <a:defRPr/>
            </a:lvl2pPr>
            <a:lvl3pPr marL="1252538" indent="-254000">
              <a:buFont typeface="Wingdings" panose="05000000000000000000" pitchFamily="2" charset="2"/>
              <a:buChar char="§"/>
              <a:defRPr/>
            </a:lvl3pPr>
            <a:lvl4pPr marL="1701800" indent="-284163">
              <a:buFont typeface="Wingdings" panose="05000000000000000000" pitchFamily="2" charset="2"/>
              <a:buChar char="§"/>
              <a:defRPr/>
            </a:lvl4pPr>
            <a:lvl5pPr marL="2151063" indent="-314325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6940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510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Tabellenvorl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2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73808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73755" y="1620773"/>
            <a:ext cx="2217368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1" name="Textplatzhalter 4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717383" y="1620773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870317" y="1620773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76027" y="2138818"/>
            <a:ext cx="10106114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5" name="Freihandform 78"/>
          <p:cNvSpPr txBox="1">
            <a:spLocks/>
          </p:cNvSpPr>
          <p:nvPr userDrawn="1"/>
        </p:nvSpPr>
        <p:spPr bwMode="auto">
          <a:xfrm>
            <a:off x="1364075" y="2726885"/>
            <a:ext cx="10118066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1382003" y="3496301"/>
            <a:ext cx="2209120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717383" y="3496301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870317" y="3496301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1382003" y="3999265"/>
            <a:ext cx="10109201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1" name="Freihandform 78"/>
          <p:cNvSpPr txBox="1">
            <a:spLocks/>
          </p:cNvSpPr>
          <p:nvPr userDrawn="1"/>
        </p:nvSpPr>
        <p:spPr bwMode="auto">
          <a:xfrm>
            <a:off x="1370051" y="4585216"/>
            <a:ext cx="10112090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93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Wirtschaft - Tabellenvorl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2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73672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3983173" y="3729962"/>
            <a:ext cx="7497273" cy="40878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10800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10800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Aenean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lacinia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bibendum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Maecenas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diam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varius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blandit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non magna</a:t>
            </a:r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078951" y="2028431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vitae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libero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a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pharetra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augue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078951" y="2454677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quis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urna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mollis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ornare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vel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Morbi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at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eros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3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078951" y="2880259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ligula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felis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euismod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semper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Fusce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dapibus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tellus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cursus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commodo</a:t>
            </a:r>
          </a:p>
        </p:txBody>
      </p:sp>
      <p:sp>
        <p:nvSpPr>
          <p:cNvPr id="44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078951" y="3305518"/>
            <a:ext cx="7401494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Lorem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ipsum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dolor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adipiscing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5" name="Textplatzhalter 4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1381352" y="2870335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Medizininformatik (B. Sc.)</a:t>
            </a:r>
          </a:p>
        </p:txBody>
      </p:sp>
      <p:sp>
        <p:nvSpPr>
          <p:cNvPr id="46" name="SmartArt-Platzhalter 45"/>
          <p:cNvSpPr>
            <a:spLocks noGrp="1"/>
          </p:cNvSpPr>
          <p:nvPr>
            <p:ph type="dgm" sz="quarter" idx="14" hasCustomPrompt="1"/>
          </p:nvPr>
        </p:nvSpPr>
        <p:spPr bwMode="auto">
          <a:xfrm>
            <a:off x="1387702" y="2433374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SmartArt-Platzhalter 46"/>
          <p:cNvSpPr>
            <a:spLocks noGrp="1"/>
          </p:cNvSpPr>
          <p:nvPr>
            <p:ph type="dgm" sz="quarter" idx="19" hasCustomPrompt="1"/>
          </p:nvPr>
        </p:nvSpPr>
        <p:spPr bwMode="auto">
          <a:xfrm>
            <a:off x="1384527" y="2850790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8" name="SmartArt-Platzhalter 47"/>
          <p:cNvSpPr>
            <a:spLocks noGrp="1"/>
          </p:cNvSpPr>
          <p:nvPr>
            <p:ph type="dgm" sz="quarter" idx="21" hasCustomPrompt="1"/>
          </p:nvPr>
        </p:nvSpPr>
        <p:spPr bwMode="auto">
          <a:xfrm>
            <a:off x="1384527" y="3284936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9" name="SmartArt-Platzhalter 48"/>
          <p:cNvSpPr>
            <a:spLocks noGrp="1"/>
          </p:cNvSpPr>
          <p:nvPr>
            <p:ph type="dgm" sz="quarter" idx="23" hasCustomPrompt="1"/>
          </p:nvPr>
        </p:nvSpPr>
        <p:spPr bwMode="auto">
          <a:xfrm>
            <a:off x="1384527" y="3702712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381352" y="2444753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Informatik (B. Sc., M. Sc.)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381351" y="2018506"/>
            <a:ext cx="2689793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olid"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Applied Computer</a:t>
            </a:r>
          </a:p>
          <a:p>
            <a:pPr lvl="0"/>
            <a:r>
              <a:rPr lang="de-DE" dirty="0" smtClean="0"/>
              <a:t>Science (B. Sc.)</a:t>
            </a:r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1381352" y="3295594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Digitale Medien (M. Sc.)</a:t>
            </a:r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81352" y="3722162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Online-SG Medieninformatik</a:t>
            </a:r>
          </a:p>
          <a:p>
            <a:pPr lvl="0"/>
            <a:r>
              <a:rPr lang="de-DE" dirty="0" smtClean="0"/>
              <a:t>(B. Sc., M. Sc.)</a:t>
            </a:r>
          </a:p>
        </p:txBody>
      </p:sp>
      <p:sp>
        <p:nvSpPr>
          <p:cNvPr id="54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990" y="1609725"/>
            <a:ext cx="2592917" cy="408781"/>
          </a:xfrm>
          <a:solidFill>
            <a:schemeClr val="accent1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Informatik und Medien</a:t>
            </a:r>
          </a:p>
        </p:txBody>
      </p:sp>
      <p:sp>
        <p:nvSpPr>
          <p:cNvPr id="2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33759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6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700228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chemeClr val="tx2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289930" y="2445088"/>
            <a:ext cx="9421283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e-DE" sz="2400" b="1" kern="1200" baseline="0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+mn-cs"/>
              </a:rPr>
              <a:t>Vielen Dank für Ihre Aufmerksamkeit</a:t>
            </a:r>
            <a:endParaRPr 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4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Informatik - 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700228" cy="261461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           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3364" y="0"/>
            <a:ext cx="7360592" cy="1143000"/>
          </a:xfr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507600" y="4214814"/>
            <a:ext cx="11700228" cy="2185987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3553859"/>
            <a:ext cx="9235875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705472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rgbClr val="CC0A2F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1368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75341" y="1495167"/>
            <a:ext cx="10184822" cy="4276800"/>
          </a:xfrm>
        </p:spPr>
        <p:txBody>
          <a:bodyPr anchor="t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B243A-3576-4008-84D2-FFC27A67DDF6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73022" y="611188"/>
            <a:ext cx="10187141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9069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- 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75011" y="611188"/>
            <a:ext cx="10291499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66838" y="1605324"/>
            <a:ext cx="10102850" cy="42783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7230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35643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03" userDrawn="1">
          <p15:clr>
            <a:srgbClr val="FBAE40"/>
          </p15:clr>
        </p15:guide>
        <p15:guide id="2" pos="1149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6DF4-7EEC-4F10-B409-6215E5DCE4BE}" type="slidenum">
              <a:rPr lang="de-DE" smtClean="0"/>
              <a:pPr/>
              <a:t>‹Nr.›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70056" y="611188"/>
            <a:ext cx="10190107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80375" y="1594691"/>
            <a:ext cx="10090546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0330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6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2565" y="611188"/>
            <a:ext cx="9571567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734177" y="1481139"/>
            <a:ext cx="4725986" cy="4405311"/>
          </a:xfrm>
        </p:spPr>
        <p:txBody>
          <a:bodyPr/>
          <a:lstStyle>
            <a:lvl1pPr algn="l">
              <a:buNone/>
              <a:defRPr sz="18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21.02.2014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202B9-ACF1-4A20-A6D2-915DC792BCB3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84601" y="1594691"/>
            <a:ext cx="4929640" cy="427831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15773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5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FB Technik - nur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5861" y="611188"/>
            <a:ext cx="10194302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/>
            </a:lvl1pPr>
            <a:lvl2pPr marL="808038" indent="-285750">
              <a:buFont typeface="Wingdings" panose="05000000000000000000" pitchFamily="2" charset="2"/>
              <a:buChar char="§"/>
              <a:defRPr/>
            </a:lvl2pPr>
            <a:lvl3pPr marL="1252538" indent="-254000">
              <a:buFont typeface="Wingdings" panose="05000000000000000000" pitchFamily="2" charset="2"/>
              <a:buChar char="§"/>
              <a:defRPr/>
            </a:lvl3pPr>
            <a:lvl4pPr marL="1701800" indent="-284163">
              <a:buFont typeface="Wingdings" panose="05000000000000000000" pitchFamily="2" charset="2"/>
              <a:buChar char="§"/>
              <a:defRPr/>
            </a:lvl4pPr>
            <a:lvl5pPr marL="2151063" indent="-314325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D905B-AA8D-4A06-91DD-9C9202A13A6D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5676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Tabellenvorl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6DF4-7EEC-4F10-B409-6215E5DCE4BE}" type="slidenum">
              <a:rPr lang="de-DE" smtClean="0"/>
              <a:pPr/>
              <a:t>‹Nr.›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84513" y="1620773"/>
            <a:ext cx="2217368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1" name="Textplatzhalter 4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728141" y="1620773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2" name="Textplatzhalter 41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881075" y="1620773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86785" y="2138818"/>
            <a:ext cx="10106114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47" name="Freihandform 78"/>
          <p:cNvSpPr txBox="1">
            <a:spLocks/>
          </p:cNvSpPr>
          <p:nvPr userDrawn="1"/>
        </p:nvSpPr>
        <p:spPr bwMode="auto">
          <a:xfrm>
            <a:off x="1374833" y="2726885"/>
            <a:ext cx="10118066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1392761" y="3496301"/>
            <a:ext cx="2209120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728141" y="3496301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881075" y="3496301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1392761" y="3999265"/>
            <a:ext cx="10109201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53" name="Freihandform 78"/>
          <p:cNvSpPr txBox="1">
            <a:spLocks/>
          </p:cNvSpPr>
          <p:nvPr userDrawn="1"/>
        </p:nvSpPr>
        <p:spPr bwMode="auto">
          <a:xfrm>
            <a:off x="1380809" y="4585216"/>
            <a:ext cx="10112090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594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Tabellenvorl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1946DF4-7EEC-4F10-B409-6215E5DCE4BE}" type="slidenum">
              <a:rPr lang="de-DE" smtClean="0"/>
              <a:pPr/>
              <a:t>‹Nr.›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3983173" y="3729962"/>
            <a:ext cx="7497273" cy="40878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10800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10800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Aenean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lacinia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bibendum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Maecenas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diam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varius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blandit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non magna</a:t>
            </a:r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078951" y="2028431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vitae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libero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a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pharetra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augue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1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078951" y="2454677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quis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urna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mollis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ornare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vel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Morbi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at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eros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2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078951" y="2880259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ligula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felis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euismod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semper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Fusce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dapibus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tellus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cursus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commodo</a:t>
            </a:r>
          </a:p>
        </p:txBody>
      </p:sp>
      <p:sp>
        <p:nvSpPr>
          <p:cNvPr id="43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078951" y="3305518"/>
            <a:ext cx="7401494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Lorem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ipsum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dolor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adipiscing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1381352" y="2870335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Medizininformatik (B. Sc.)</a:t>
            </a:r>
          </a:p>
        </p:txBody>
      </p:sp>
      <p:sp>
        <p:nvSpPr>
          <p:cNvPr id="45" name="SmartArt-Platzhalter 44"/>
          <p:cNvSpPr>
            <a:spLocks noGrp="1"/>
          </p:cNvSpPr>
          <p:nvPr>
            <p:ph type="dgm" sz="quarter" idx="14" hasCustomPrompt="1"/>
          </p:nvPr>
        </p:nvSpPr>
        <p:spPr bwMode="auto">
          <a:xfrm>
            <a:off x="1387702" y="2433374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6" name="SmartArt-Platzhalter 45"/>
          <p:cNvSpPr>
            <a:spLocks noGrp="1"/>
          </p:cNvSpPr>
          <p:nvPr>
            <p:ph type="dgm" sz="quarter" idx="19" hasCustomPrompt="1"/>
          </p:nvPr>
        </p:nvSpPr>
        <p:spPr bwMode="auto">
          <a:xfrm>
            <a:off x="1384527" y="2850790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SmartArt-Platzhalter 46"/>
          <p:cNvSpPr>
            <a:spLocks noGrp="1"/>
          </p:cNvSpPr>
          <p:nvPr>
            <p:ph type="dgm" sz="quarter" idx="21" hasCustomPrompt="1"/>
          </p:nvPr>
        </p:nvSpPr>
        <p:spPr bwMode="auto">
          <a:xfrm>
            <a:off x="1384527" y="3284936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8" name="SmartArt-Platzhalter 47"/>
          <p:cNvSpPr>
            <a:spLocks noGrp="1"/>
          </p:cNvSpPr>
          <p:nvPr>
            <p:ph type="dgm" sz="quarter" idx="23" hasCustomPrompt="1"/>
          </p:nvPr>
        </p:nvSpPr>
        <p:spPr bwMode="auto">
          <a:xfrm>
            <a:off x="1384527" y="3702712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381352" y="2444753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Informatik (B. Sc., M. Sc.)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381351" y="2018506"/>
            <a:ext cx="2689793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olid"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Applied Computer</a:t>
            </a:r>
          </a:p>
          <a:p>
            <a:pPr lvl="0"/>
            <a:r>
              <a:rPr lang="de-DE" dirty="0" smtClean="0"/>
              <a:t>Science (B. Sc.)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1381352" y="3295594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Digitale Medien (M. Sc.)</a:t>
            </a:r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81352" y="3722162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Online-SG Medieninformatik</a:t>
            </a:r>
          </a:p>
          <a:p>
            <a:pPr lvl="0"/>
            <a:r>
              <a:rPr lang="de-DE" dirty="0" smtClean="0"/>
              <a:t>(B. Sc., M. Sc.)</a:t>
            </a:r>
          </a:p>
        </p:txBody>
      </p:sp>
      <p:sp>
        <p:nvSpPr>
          <p:cNvPr id="53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990" y="1609725"/>
            <a:ext cx="2592917" cy="408781"/>
          </a:xfrm>
          <a:solidFill>
            <a:schemeClr val="accent1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Informatik und Medien</a:t>
            </a:r>
          </a:p>
        </p:txBody>
      </p:sp>
      <p:sp>
        <p:nvSpPr>
          <p:cNvPr id="2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76647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9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6292" cy="4792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chemeClr val="tx2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275098" y="2445088"/>
            <a:ext cx="942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kern="1200" baseline="0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+mn-cs"/>
              </a:rPr>
              <a:t>Vielen Dank für Ihre Aufmerksamkeit</a:t>
            </a:r>
            <a:endParaRPr 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9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B Technik - 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600200"/>
            <a:ext cx="11696292" cy="261461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           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3364" y="0"/>
            <a:ext cx="7360592" cy="1143000"/>
          </a:xfr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507600" y="4214814"/>
            <a:ext cx="11696292" cy="2185987"/>
          </a:xfrm>
        </p:spPr>
        <p:txBody>
          <a:bodyPr/>
          <a:lstStyle>
            <a:lvl1pPr>
              <a:buNone/>
              <a:defRPr/>
            </a:lvl1pPr>
          </a:lstStyle>
          <a:p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7196" y="3553859"/>
            <a:ext cx="9235875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16.08.2014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5656" y="2397300"/>
            <a:ext cx="10202444" cy="126136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3999220" cy="204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37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-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70808" y="1502655"/>
            <a:ext cx="4898880" cy="4405311"/>
          </a:xfrm>
        </p:spPr>
        <p:txBody>
          <a:bodyPr/>
          <a:lstStyle>
            <a:lvl1pPr algn="l">
              <a:buNone/>
              <a:defRPr sz="18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>
          <a:xfrm>
            <a:off x="1376456" y="1605324"/>
            <a:ext cx="4892600" cy="42783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273354" y="611188"/>
            <a:ext cx="10196334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4"/>
          </p:nvPr>
        </p:nvSpPr>
        <p:spPr>
          <a:xfrm>
            <a:off x="10080078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03" userDrawn="1">
          <p15:clr>
            <a:srgbClr val="FBAE40"/>
          </p15:clr>
        </p15:guide>
        <p15:guide id="2" pos="114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1 - nur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5540" y="611188"/>
            <a:ext cx="10194148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264848" y="1489075"/>
            <a:ext cx="10204840" cy="4278313"/>
          </a:xfr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/>
            </a:lvl1pPr>
            <a:lvl2pPr marL="808038" indent="-285750">
              <a:buFont typeface="Wingdings" panose="05000000000000000000" pitchFamily="2" charset="2"/>
              <a:buChar char="§"/>
              <a:defRPr/>
            </a:lvl2pPr>
            <a:lvl3pPr marL="1252538" indent="-254000">
              <a:buFont typeface="Wingdings" panose="05000000000000000000" pitchFamily="2" charset="2"/>
              <a:buChar char="§"/>
              <a:defRPr/>
            </a:lvl3pPr>
            <a:lvl4pPr marL="1701800" indent="-284163">
              <a:buFont typeface="Wingdings" panose="05000000000000000000" pitchFamily="2" charset="2"/>
              <a:buChar char="§"/>
              <a:defRPr/>
            </a:lvl4pPr>
            <a:lvl5pPr marL="2151063" indent="-314325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9727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156" userDrawn="1">
          <p15:clr>
            <a:srgbClr val="FBAE40"/>
          </p15:clr>
        </p15:guide>
        <p15:guide id="4" orient="horz" pos="424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nvorl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78996" y="611188"/>
            <a:ext cx="10190692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2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80951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59" name="Textplatzhalter 5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73755" y="1620773"/>
            <a:ext cx="2217368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0" name="Textplatzhalter 59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717383" y="1620773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1" name="Textplatzhalter 6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870317" y="1620773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2" name="Textplatzhalter 61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76027" y="2138818"/>
            <a:ext cx="10106114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3" name="Freihandform 78"/>
          <p:cNvSpPr txBox="1">
            <a:spLocks/>
          </p:cNvSpPr>
          <p:nvPr userDrawn="1"/>
        </p:nvSpPr>
        <p:spPr bwMode="auto">
          <a:xfrm>
            <a:off x="1364075" y="2726885"/>
            <a:ext cx="10118066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64" name="Textplatzhalter 63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1382003" y="3496301"/>
            <a:ext cx="2209120" cy="249576"/>
          </a:xfrm>
          <a:custGeom>
            <a:avLst/>
            <a:gdLst>
              <a:gd name="connsiteX0" fmla="*/ 0 w 1554762"/>
              <a:gd name="connsiteY0" fmla="*/ 0 h 249576"/>
              <a:gd name="connsiteX1" fmla="*/ 600 w 1554762"/>
              <a:gd name="connsiteY1" fmla="*/ 0 h 249576"/>
              <a:gd name="connsiteX2" fmla="*/ 1554162 w 1554762"/>
              <a:gd name="connsiteY2" fmla="*/ 0 h 249576"/>
              <a:gd name="connsiteX3" fmla="*/ 1554762 w 1554762"/>
              <a:gd name="connsiteY3" fmla="*/ 0 h 249576"/>
              <a:gd name="connsiteX4" fmla="*/ 1554762 w 1554762"/>
              <a:gd name="connsiteY4" fmla="*/ 179556 h 249576"/>
              <a:gd name="connsiteX5" fmla="*/ 843180 w 1554762"/>
              <a:gd name="connsiteY5" fmla="*/ 179556 h 249576"/>
              <a:gd name="connsiteX6" fmla="*/ 777082 w 1554762"/>
              <a:gd name="connsiteY6" fmla="*/ 249576 h 249576"/>
              <a:gd name="connsiteX7" fmla="*/ 710983 w 1554762"/>
              <a:gd name="connsiteY7" fmla="*/ 179556 h 249576"/>
              <a:gd name="connsiteX8" fmla="*/ 600 w 1554762"/>
              <a:gd name="connsiteY8" fmla="*/ 179556 h 249576"/>
              <a:gd name="connsiteX9" fmla="*/ 600 w 1554762"/>
              <a:gd name="connsiteY9" fmla="*/ 174625 h 249576"/>
              <a:gd name="connsiteX10" fmla="*/ 0 w 1554762"/>
              <a:gd name="connsiteY10" fmla="*/ 174625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4762" h="249576">
                <a:moveTo>
                  <a:pt x="0" y="0"/>
                </a:moveTo>
                <a:lnTo>
                  <a:pt x="600" y="0"/>
                </a:lnTo>
                <a:lnTo>
                  <a:pt x="1554162" y="0"/>
                </a:lnTo>
                <a:lnTo>
                  <a:pt x="1554762" y="0"/>
                </a:lnTo>
                <a:lnTo>
                  <a:pt x="1554762" y="179556"/>
                </a:lnTo>
                <a:lnTo>
                  <a:pt x="843180" y="179556"/>
                </a:lnTo>
                <a:lnTo>
                  <a:pt x="777082" y="249576"/>
                </a:lnTo>
                <a:lnTo>
                  <a:pt x="710983" y="179556"/>
                </a:lnTo>
                <a:lnTo>
                  <a:pt x="600" y="179556"/>
                </a:lnTo>
                <a:lnTo>
                  <a:pt x="600" y="174625"/>
                </a:lnTo>
                <a:lnTo>
                  <a:pt x="0" y="17462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5" name="Textplatzhalter 64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717383" y="3496301"/>
            <a:ext cx="3035583" cy="249576"/>
          </a:xfrm>
          <a:custGeom>
            <a:avLst/>
            <a:gdLst>
              <a:gd name="connsiteX0" fmla="*/ 0 w 2127053"/>
              <a:gd name="connsiteY0" fmla="*/ 0 h 249576"/>
              <a:gd name="connsiteX1" fmla="*/ 286445 w 2127053"/>
              <a:gd name="connsiteY1" fmla="*/ 0 h 249576"/>
              <a:gd name="connsiteX2" fmla="*/ 1840607 w 2127053"/>
              <a:gd name="connsiteY2" fmla="*/ 0 h 249576"/>
              <a:gd name="connsiteX3" fmla="*/ 2127053 w 2127053"/>
              <a:gd name="connsiteY3" fmla="*/ 0 h 249576"/>
              <a:gd name="connsiteX4" fmla="*/ 2127053 w 2127053"/>
              <a:gd name="connsiteY4" fmla="*/ 179556 h 249576"/>
              <a:gd name="connsiteX5" fmla="*/ 1129625 w 2127053"/>
              <a:gd name="connsiteY5" fmla="*/ 179556 h 249576"/>
              <a:gd name="connsiteX6" fmla="*/ 1063527 w 2127053"/>
              <a:gd name="connsiteY6" fmla="*/ 249576 h 249576"/>
              <a:gd name="connsiteX7" fmla="*/ 997428 w 2127053"/>
              <a:gd name="connsiteY7" fmla="*/ 179556 h 249576"/>
              <a:gd name="connsiteX8" fmla="*/ 0 w 212705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7053" h="249576">
                <a:moveTo>
                  <a:pt x="0" y="0"/>
                </a:moveTo>
                <a:lnTo>
                  <a:pt x="286445" y="0"/>
                </a:lnTo>
                <a:lnTo>
                  <a:pt x="1840607" y="0"/>
                </a:lnTo>
                <a:lnTo>
                  <a:pt x="2127053" y="0"/>
                </a:lnTo>
                <a:lnTo>
                  <a:pt x="2127053" y="179556"/>
                </a:lnTo>
                <a:lnTo>
                  <a:pt x="1129625" y="179556"/>
                </a:lnTo>
                <a:lnTo>
                  <a:pt x="1063527" y="249576"/>
                </a:lnTo>
                <a:lnTo>
                  <a:pt x="997428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6" name="Textplatzhalter 65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870317" y="3496301"/>
            <a:ext cx="4611824" cy="249576"/>
          </a:xfrm>
          <a:custGeom>
            <a:avLst/>
            <a:gdLst>
              <a:gd name="connsiteX0" fmla="*/ 0 w 3232150"/>
              <a:gd name="connsiteY0" fmla="*/ 0 h 249576"/>
              <a:gd name="connsiteX1" fmla="*/ 838994 w 3232150"/>
              <a:gd name="connsiteY1" fmla="*/ 0 h 249576"/>
              <a:gd name="connsiteX2" fmla="*/ 2393156 w 3232150"/>
              <a:gd name="connsiteY2" fmla="*/ 0 h 249576"/>
              <a:gd name="connsiteX3" fmla="*/ 3232150 w 3232150"/>
              <a:gd name="connsiteY3" fmla="*/ 0 h 249576"/>
              <a:gd name="connsiteX4" fmla="*/ 3232150 w 3232150"/>
              <a:gd name="connsiteY4" fmla="*/ 179556 h 249576"/>
              <a:gd name="connsiteX5" fmla="*/ 1682174 w 3232150"/>
              <a:gd name="connsiteY5" fmla="*/ 179556 h 249576"/>
              <a:gd name="connsiteX6" fmla="*/ 1616076 w 3232150"/>
              <a:gd name="connsiteY6" fmla="*/ 249576 h 249576"/>
              <a:gd name="connsiteX7" fmla="*/ 1549977 w 3232150"/>
              <a:gd name="connsiteY7" fmla="*/ 179556 h 249576"/>
              <a:gd name="connsiteX8" fmla="*/ 0 w 3232150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2150" h="249576">
                <a:moveTo>
                  <a:pt x="0" y="0"/>
                </a:moveTo>
                <a:lnTo>
                  <a:pt x="838994" y="0"/>
                </a:lnTo>
                <a:lnTo>
                  <a:pt x="2393156" y="0"/>
                </a:lnTo>
                <a:lnTo>
                  <a:pt x="3232150" y="0"/>
                </a:lnTo>
                <a:lnTo>
                  <a:pt x="3232150" y="179556"/>
                </a:lnTo>
                <a:lnTo>
                  <a:pt x="1682174" y="179556"/>
                </a:lnTo>
                <a:lnTo>
                  <a:pt x="1616076" y="249576"/>
                </a:lnTo>
                <a:lnTo>
                  <a:pt x="1549977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7" name="Textplatzhalter 66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1382003" y="3999265"/>
            <a:ext cx="10109201" cy="249576"/>
          </a:xfrm>
          <a:custGeom>
            <a:avLst/>
            <a:gdLst>
              <a:gd name="connsiteX0" fmla="*/ 0 w 7091363"/>
              <a:gd name="connsiteY0" fmla="*/ 0 h 249576"/>
              <a:gd name="connsiteX1" fmla="*/ 2768600 w 7091363"/>
              <a:gd name="connsiteY1" fmla="*/ 0 h 249576"/>
              <a:gd name="connsiteX2" fmla="*/ 4322762 w 7091363"/>
              <a:gd name="connsiteY2" fmla="*/ 0 h 249576"/>
              <a:gd name="connsiteX3" fmla="*/ 7091363 w 7091363"/>
              <a:gd name="connsiteY3" fmla="*/ 0 h 249576"/>
              <a:gd name="connsiteX4" fmla="*/ 7091363 w 7091363"/>
              <a:gd name="connsiteY4" fmla="*/ 179556 h 249576"/>
              <a:gd name="connsiteX5" fmla="*/ 3611780 w 7091363"/>
              <a:gd name="connsiteY5" fmla="*/ 179556 h 249576"/>
              <a:gd name="connsiteX6" fmla="*/ 3545682 w 7091363"/>
              <a:gd name="connsiteY6" fmla="*/ 249576 h 249576"/>
              <a:gd name="connsiteX7" fmla="*/ 3479583 w 7091363"/>
              <a:gd name="connsiteY7" fmla="*/ 179556 h 249576"/>
              <a:gd name="connsiteX8" fmla="*/ 0 w 7091363"/>
              <a:gd name="connsiteY8" fmla="*/ 179556 h 24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91363" h="249576">
                <a:moveTo>
                  <a:pt x="0" y="0"/>
                </a:moveTo>
                <a:lnTo>
                  <a:pt x="2768600" y="0"/>
                </a:lnTo>
                <a:lnTo>
                  <a:pt x="4322762" y="0"/>
                </a:lnTo>
                <a:lnTo>
                  <a:pt x="7091363" y="0"/>
                </a:lnTo>
                <a:lnTo>
                  <a:pt x="7091363" y="179556"/>
                </a:lnTo>
                <a:lnTo>
                  <a:pt x="3611780" y="179556"/>
                </a:lnTo>
                <a:lnTo>
                  <a:pt x="3545682" y="249576"/>
                </a:lnTo>
                <a:lnTo>
                  <a:pt x="3479583" y="179556"/>
                </a:lnTo>
                <a:lnTo>
                  <a:pt x="0" y="1795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charset="0"/>
                <a:ea typeface="ＭＳ Ｐゴシック" charset="-128"/>
              </a:rPr>
              <a:t>Header</a:t>
            </a:r>
          </a:p>
        </p:txBody>
      </p:sp>
      <p:sp>
        <p:nvSpPr>
          <p:cNvPr id="68" name="Freihandform 78"/>
          <p:cNvSpPr txBox="1">
            <a:spLocks/>
          </p:cNvSpPr>
          <p:nvPr userDrawn="1"/>
        </p:nvSpPr>
        <p:spPr bwMode="auto">
          <a:xfrm>
            <a:off x="1370051" y="4585216"/>
            <a:ext cx="10112090" cy="179556"/>
          </a:xfrm>
          <a:custGeom>
            <a:avLst/>
            <a:gdLst>
              <a:gd name="connsiteX0" fmla="*/ 0 w 7091362"/>
              <a:gd name="connsiteY0" fmla="*/ 0 h 179556"/>
              <a:gd name="connsiteX1" fmla="*/ 7091362 w 7091362"/>
              <a:gd name="connsiteY1" fmla="*/ 0 h 179556"/>
              <a:gd name="connsiteX2" fmla="*/ 7091362 w 7091362"/>
              <a:gd name="connsiteY2" fmla="*/ 179556 h 179556"/>
              <a:gd name="connsiteX3" fmla="*/ 3605228 w 7091362"/>
              <a:gd name="connsiteY3" fmla="*/ 179556 h 179556"/>
              <a:gd name="connsiteX4" fmla="*/ 3538536 w 7091362"/>
              <a:gd name="connsiteY4" fmla="*/ 103854 h 179556"/>
              <a:gd name="connsiteX5" fmla="*/ 3471843 w 7091362"/>
              <a:gd name="connsiteY5" fmla="*/ 179556 h 179556"/>
              <a:gd name="connsiteX6" fmla="*/ 0 w 7091362"/>
              <a:gd name="connsiteY6" fmla="*/ 179556 h 179556"/>
              <a:gd name="connsiteX7" fmla="*/ 0 w 7091362"/>
              <a:gd name="connsiteY7" fmla="*/ 0 h 17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1362" h="179556">
                <a:moveTo>
                  <a:pt x="0" y="0"/>
                </a:moveTo>
                <a:lnTo>
                  <a:pt x="7091362" y="0"/>
                </a:lnTo>
                <a:lnTo>
                  <a:pt x="7091362" y="179556"/>
                </a:lnTo>
                <a:lnTo>
                  <a:pt x="3605228" y="179556"/>
                </a:lnTo>
                <a:lnTo>
                  <a:pt x="3538536" y="103854"/>
                </a:lnTo>
                <a:lnTo>
                  <a:pt x="3471843" y="179556"/>
                </a:lnTo>
                <a:lnTo>
                  <a:pt x="0" y="17955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0" fontAlgn="base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038" indent="-28575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257300" indent="-25876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704975" indent="-287338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152650" indent="-315913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225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97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369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94138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1000" kern="0" smtClean="0">
                <a:solidFill>
                  <a:schemeClr val="bg1"/>
                </a:solidFill>
                <a:latin typeface="Tahoma" charset="0"/>
                <a:ea typeface="ＭＳ Ｐゴシック" charset="-128"/>
              </a:rPr>
              <a:t> </a:t>
            </a:r>
            <a:endParaRPr lang="de-DE" sz="1000" kern="0" dirty="0" smtClean="0">
              <a:solidFill>
                <a:schemeClr val="bg1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244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3983173" y="3729962"/>
            <a:ext cx="7497273" cy="40878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10800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10800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Aenean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lacinia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bibendum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Maecenas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diam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varius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blandit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non magna</a:t>
            </a:r>
          </a:p>
        </p:txBody>
      </p:sp>
      <p:sp>
        <p:nvSpPr>
          <p:cNvPr id="57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078951" y="2028431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vitae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libero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a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pharetra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augue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58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078951" y="2454677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Nullam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quis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eget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urna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mollis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ornare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vel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Morbi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leo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risus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at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eros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59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078951" y="2880259"/>
            <a:ext cx="7401495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Vestibulum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ligula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porta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felis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euismod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semper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.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Fusce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dapibus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tellus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ac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cursus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commodo</a:t>
            </a:r>
          </a:p>
        </p:txBody>
      </p:sp>
      <p:sp>
        <p:nvSpPr>
          <p:cNvPr id="60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078951" y="3305518"/>
            <a:ext cx="7401494" cy="408781"/>
          </a:xfrm>
          <a:solidFill>
            <a:schemeClr val="bg1"/>
          </a:solidFill>
        </p:spPr>
        <p:txBody>
          <a:bodyPr anchor="t"/>
          <a:lstStyle>
            <a:lvl1pPr marL="0" indent="0" rtl="0">
              <a:lnSpc>
                <a:spcPct val="100000"/>
              </a:lnSpc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marL="0" rtl="0"/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Lorem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ipsum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dolor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sit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amet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,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consectetur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adipiscing</a:t>
            </a:r>
            <a:r>
              <a:rPr lang="de-DE" sz="1000" b="0" i="0" u="none" strike="noStrike" kern="1200" baseline="0" dirty="0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 </a:t>
            </a:r>
            <a:r>
              <a:rPr lang="de-DE" sz="1000" b="0" i="0" u="none" strike="noStrike" kern="1200" baseline="0" dirty="0" err="1" smtClean="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rPr>
              <a:t>elit</a:t>
            </a:r>
            <a:endParaRPr lang="de-DE" sz="1000" b="0" i="0" u="none" strike="noStrike" kern="1200" baseline="0" dirty="0" smtClean="0">
              <a:solidFill>
                <a:schemeClr val="tx1"/>
              </a:solidFill>
              <a:latin typeface="Tahoma" charset="0"/>
              <a:ea typeface="ＭＳ Ｐゴシック" charset="-128"/>
              <a:cs typeface="+mn-cs"/>
            </a:endParaRPr>
          </a:p>
        </p:txBody>
      </p:sp>
      <p:sp>
        <p:nvSpPr>
          <p:cNvPr id="54" name="Textplatzhalter 53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1381352" y="2870335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Medizininformatik (B. Sc.)</a:t>
            </a:r>
          </a:p>
        </p:txBody>
      </p:sp>
      <p:sp>
        <p:nvSpPr>
          <p:cNvPr id="50" name="SmartArt-Platzhalter 49"/>
          <p:cNvSpPr>
            <a:spLocks noGrp="1"/>
          </p:cNvSpPr>
          <p:nvPr>
            <p:ph type="dgm" sz="quarter" idx="14" hasCustomPrompt="1"/>
          </p:nvPr>
        </p:nvSpPr>
        <p:spPr bwMode="auto">
          <a:xfrm>
            <a:off x="1387702" y="2433374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9" name="SmartArt-Platzhalter 48"/>
          <p:cNvSpPr>
            <a:spLocks noGrp="1"/>
          </p:cNvSpPr>
          <p:nvPr>
            <p:ph type="dgm" sz="quarter" idx="19" hasCustomPrompt="1"/>
          </p:nvPr>
        </p:nvSpPr>
        <p:spPr bwMode="auto">
          <a:xfrm>
            <a:off x="1384527" y="2850790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8" name="SmartArt-Platzhalter 47"/>
          <p:cNvSpPr>
            <a:spLocks noGrp="1"/>
          </p:cNvSpPr>
          <p:nvPr>
            <p:ph type="dgm" sz="quarter" idx="21" hasCustomPrompt="1"/>
          </p:nvPr>
        </p:nvSpPr>
        <p:spPr bwMode="auto">
          <a:xfrm>
            <a:off x="1384527" y="3284936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SmartArt-Platzhalter 46"/>
          <p:cNvSpPr>
            <a:spLocks noGrp="1"/>
          </p:cNvSpPr>
          <p:nvPr>
            <p:ph type="dgm" sz="quarter" idx="23" hasCustomPrompt="1"/>
          </p:nvPr>
        </p:nvSpPr>
        <p:spPr bwMode="auto">
          <a:xfrm>
            <a:off x="1384527" y="3702712"/>
            <a:ext cx="2592000" cy="8467"/>
          </a:xfrm>
          <a:custGeom>
            <a:avLst/>
            <a:gdLst>
              <a:gd name="connsiteX0" fmla="*/ 0 w 1944000"/>
              <a:gd name="connsiteY0" fmla="*/ 0 h 8467"/>
              <a:gd name="connsiteX1" fmla="*/ 1944000 w 1944000"/>
              <a:gd name="connsiteY1" fmla="*/ 0 h 8467"/>
              <a:gd name="connsiteX2" fmla="*/ 1944000 w 1944000"/>
              <a:gd name="connsiteY2" fmla="*/ 8467 h 8467"/>
              <a:gd name="connsiteX3" fmla="*/ 0 w 1944000"/>
              <a:gd name="connsiteY3" fmla="*/ 8467 h 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000" h="8467">
                <a:moveTo>
                  <a:pt x="0" y="0"/>
                </a:moveTo>
                <a:lnTo>
                  <a:pt x="1944000" y="0"/>
                </a:lnTo>
                <a:lnTo>
                  <a:pt x="1944000" y="8467"/>
                </a:lnTo>
                <a:lnTo>
                  <a:pt x="0" y="8467"/>
                </a:lnTo>
                <a:close/>
              </a:path>
            </a:pathLst>
          </a:custGeom>
          <a:noFill/>
          <a:ln w="9525">
            <a:solidFill>
              <a:schemeClr val="tx1">
                <a:alpha val="95000"/>
              </a:schemeClr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2" name="Textplatzhalter 51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381352" y="2444753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Informatik (B. Sc., M. Sc.)</a:t>
            </a:r>
          </a:p>
        </p:txBody>
      </p:sp>
      <p:sp>
        <p:nvSpPr>
          <p:cNvPr id="53" name="Textplatzhalter 5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381351" y="2018506"/>
            <a:ext cx="2689793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prstDash val="solid"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Applied Computer</a:t>
            </a:r>
          </a:p>
          <a:p>
            <a:pPr lvl="0"/>
            <a:r>
              <a:rPr lang="de-DE" dirty="0" smtClean="0"/>
              <a:t>Science (B. Sc.)</a:t>
            </a:r>
          </a:p>
        </p:txBody>
      </p:sp>
      <p:sp>
        <p:nvSpPr>
          <p:cNvPr id="55" name="Textplatzhalter 5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1381352" y="3295594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Digitale Medien (M. Sc.)</a:t>
            </a:r>
          </a:p>
        </p:txBody>
      </p:sp>
      <p:sp>
        <p:nvSpPr>
          <p:cNvPr id="56" name="Textplatzhalter 55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381352" y="3722162"/>
            <a:ext cx="2689792" cy="408781"/>
          </a:xfrm>
          <a:custGeom>
            <a:avLst/>
            <a:gdLst>
              <a:gd name="connsiteX0" fmla="*/ 0 w 2036762"/>
              <a:gd name="connsiteY0" fmla="*/ 0 h 408781"/>
              <a:gd name="connsiteX1" fmla="*/ 1962150 w 2036762"/>
              <a:gd name="connsiteY1" fmla="*/ 0 h 408781"/>
              <a:gd name="connsiteX2" fmla="*/ 1962150 w 2036762"/>
              <a:gd name="connsiteY2" fmla="*/ 120387 h 408781"/>
              <a:gd name="connsiteX3" fmla="*/ 1962150 w 2036762"/>
              <a:gd name="connsiteY3" fmla="*/ 141629 h 408781"/>
              <a:gd name="connsiteX4" fmla="*/ 2036762 w 2036762"/>
              <a:gd name="connsiteY4" fmla="*/ 204390 h 408781"/>
              <a:gd name="connsiteX5" fmla="*/ 1962150 w 2036762"/>
              <a:gd name="connsiteY5" fmla="*/ 267151 h 408781"/>
              <a:gd name="connsiteX6" fmla="*/ 1962150 w 2036762"/>
              <a:gd name="connsiteY6" fmla="*/ 301362 h 408781"/>
              <a:gd name="connsiteX7" fmla="*/ 1962150 w 2036762"/>
              <a:gd name="connsiteY7" fmla="*/ 408781 h 408781"/>
              <a:gd name="connsiteX8" fmla="*/ 0 w 2036762"/>
              <a:gd name="connsiteY8" fmla="*/ 408781 h 4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6762" h="408781">
                <a:moveTo>
                  <a:pt x="0" y="0"/>
                </a:moveTo>
                <a:lnTo>
                  <a:pt x="1962150" y="0"/>
                </a:lnTo>
                <a:lnTo>
                  <a:pt x="1962150" y="120387"/>
                </a:lnTo>
                <a:lnTo>
                  <a:pt x="1962150" y="141629"/>
                </a:lnTo>
                <a:lnTo>
                  <a:pt x="2036762" y="204390"/>
                </a:lnTo>
                <a:lnTo>
                  <a:pt x="1962150" y="267151"/>
                </a:lnTo>
                <a:lnTo>
                  <a:pt x="1962150" y="301362"/>
                </a:lnTo>
                <a:lnTo>
                  <a:pt x="1962150" y="408781"/>
                </a:lnTo>
                <a:lnTo>
                  <a:pt x="0" y="40878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Online-SG Medieninformatik</a:t>
            </a:r>
          </a:p>
          <a:p>
            <a:pPr lvl="0"/>
            <a:r>
              <a:rPr lang="de-DE" dirty="0" smtClean="0"/>
              <a:t>(B. Sc., M. Sc.)</a:t>
            </a:r>
          </a:p>
        </p:txBody>
      </p:sp>
      <p:sp>
        <p:nvSpPr>
          <p:cNvPr id="51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990" y="1609725"/>
            <a:ext cx="2592917" cy="408781"/>
          </a:xfrm>
          <a:solidFill>
            <a:schemeClr val="accent1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Informatik und Medien</a:t>
            </a:r>
          </a:p>
        </p:txBody>
      </p:sp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277723" y="611188"/>
            <a:ext cx="10191966" cy="6858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6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10080951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44" name="Textplatzhalt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371245" y="4529816"/>
            <a:ext cx="2611927" cy="408781"/>
          </a:xfrm>
          <a:solidFill>
            <a:schemeClr val="accent1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Informatik und Medien</a:t>
            </a:r>
          </a:p>
        </p:txBody>
      </p:sp>
      <p:sp>
        <p:nvSpPr>
          <p:cNvPr id="61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4078950" y="4529816"/>
            <a:ext cx="2599927" cy="408781"/>
          </a:xfrm>
          <a:solidFill>
            <a:schemeClr val="accent2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Wirtschaft</a:t>
            </a:r>
          </a:p>
        </p:txBody>
      </p:sp>
      <p:sp>
        <p:nvSpPr>
          <p:cNvPr id="62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6763544" y="4529816"/>
            <a:ext cx="2607733" cy="408781"/>
          </a:xfrm>
          <a:solidFill>
            <a:schemeClr val="accent3"/>
          </a:solidFill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Fachbereich</a:t>
            </a:r>
            <a:br>
              <a:rPr lang="de-DE" dirty="0" smtClean="0"/>
            </a:br>
            <a:r>
              <a:rPr lang="de-DE" dirty="0" smtClean="0"/>
              <a:t>Technik</a:t>
            </a: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31070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5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- 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200150"/>
            <a:ext cx="11682036" cy="5192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solidFill>
                  <a:schemeClr val="tx2"/>
                </a:solidFill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5313363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276780" y="2013271"/>
            <a:ext cx="942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kern="1200" baseline="0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+mn-cs"/>
              </a:rPr>
              <a:t>Vielen Dank für Ihre Aufmerksamkeit</a:t>
            </a:r>
            <a:endParaRPr 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2"/>
          <a:srcRect t="5607" b="13563"/>
          <a:stretch/>
        </p:blipFill>
        <p:spPr>
          <a:xfrm>
            <a:off x="44825" y="0"/>
            <a:ext cx="4036410" cy="1667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- 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9"/>
          <p:cNvSpPr>
            <a:spLocks noChangeArrowheads="1"/>
          </p:cNvSpPr>
          <p:nvPr userDrawn="1"/>
        </p:nvSpPr>
        <p:spPr bwMode="auto">
          <a:xfrm>
            <a:off x="507600" y="1200151"/>
            <a:ext cx="11682032" cy="301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           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3364" y="0"/>
            <a:ext cx="7360592" cy="1143000"/>
          </a:xfr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507600" y="4217306"/>
            <a:ext cx="11674307" cy="2185987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383867"/>
            <a:ext cx="12192000" cy="48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ＭＳ Ｐゴシック" charset="-128"/>
            </a:endParaRPr>
          </a:p>
        </p:txBody>
      </p:sp>
      <p:sp>
        <p:nvSpPr>
          <p:cNvPr id="12" name="Fußzeilenplatzhalter 4"/>
          <p:cNvSpPr txBox="1">
            <a:spLocks/>
          </p:cNvSpPr>
          <p:nvPr userDrawn="1"/>
        </p:nvSpPr>
        <p:spPr>
          <a:xfrm>
            <a:off x="521446" y="6445663"/>
            <a:ext cx="76077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r>
              <a:rPr lang="de-DE" sz="800" smtClean="0"/>
              <a:t>Titel der Präsentation über „EINFÜGEN“ -&gt; „Kopf-und Fußzeile“ -&gt; „Fußzeile“ (auf alle Folien übernehmen)</a:t>
            </a:r>
            <a:endParaRPr lang="de-DE" sz="800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78000" y="3561174"/>
            <a:ext cx="8534400" cy="609600"/>
          </a:xfrm>
        </p:spPr>
        <p:txBody>
          <a:bodyPr/>
          <a:lstStyle>
            <a:lvl1pPr marL="285750" marR="0" indent="-285750" algn="l" defTabSz="914400" rtl="0" eaLnBrk="1" fontAlgn="base" latinLnBrk="0" hangingPunct="1">
              <a:lnSpc>
                <a:spcPts val="1800"/>
              </a:lnSpc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SzTx/>
              <a:buFont typeface="Times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Dr. </a:t>
            </a:r>
            <a:r>
              <a:rPr lang="de-DE" dirty="0" err="1" smtClean="0"/>
              <a:t>rer</a:t>
            </a:r>
            <a:r>
              <a:rPr lang="de-DE" dirty="0" smtClean="0"/>
              <a:t>. pol Max Mustermann · </a:t>
            </a:r>
            <a:fld id="{B15953E2-1CAD-46A0-A666-3E8E0EC7E0E1}" type="datetime1">
              <a:rPr lang="de-DE" smtClean="0"/>
              <a:pPr/>
              <a:t>25.04.14</a:t>
            </a:fld>
            <a:endParaRPr lang="de-DE" dirty="0" smtClean="0"/>
          </a:p>
          <a:p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77191" y="2000382"/>
            <a:ext cx="9564417" cy="1065547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Tahoma Bold"/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 rotWithShape="1">
          <a:blip r:embed="rId2"/>
          <a:srcRect t="5607" b="13563"/>
          <a:stretch/>
        </p:blipFill>
        <p:spPr>
          <a:xfrm>
            <a:off x="44825" y="0"/>
            <a:ext cx="4036410" cy="1667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12400" y="175100"/>
            <a:ext cx="2099289" cy="1034650"/>
            <a:chOff x="178196" y="175100"/>
            <a:chExt cx="2099289" cy="1034650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196" y="175100"/>
              <a:ext cx="2099289" cy="1034650"/>
            </a:xfrm>
            <a:prstGeom prst="rect">
              <a:avLst/>
            </a:prstGeom>
          </p:spPr>
        </p:pic>
        <p:sp>
          <p:nvSpPr>
            <p:cNvPr id="17" name="Rechteck 16"/>
            <p:cNvSpPr/>
            <p:nvPr userDrawn="1"/>
          </p:nvSpPr>
          <p:spPr bwMode="auto">
            <a:xfrm>
              <a:off x="947807" y="403307"/>
              <a:ext cx="982735" cy="5949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ＭＳ Ｐゴシック" charset="-128"/>
              </a:endParaRPr>
            </a:p>
          </p:txBody>
        </p:sp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388100"/>
            <a:ext cx="12192000" cy="482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6964" y="611188"/>
            <a:ext cx="102027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4848" y="1489075"/>
            <a:ext cx="1020484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299451" y="6503988"/>
            <a:ext cx="2844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3" name="Foliennummernplatzhalter 5"/>
          <p:cNvSpPr txBox="1">
            <a:spLocks/>
          </p:cNvSpPr>
          <p:nvPr/>
        </p:nvSpPr>
        <p:spPr>
          <a:xfrm>
            <a:off x="10404900" y="6530179"/>
            <a:ext cx="1160004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fld id="{5DED060F-19F4-442E-A379-C745E70E6A6B}" type="slidenum">
              <a:rPr lang="de-DE" sz="800" smtClean="0"/>
              <a:pPr/>
              <a:t>‹Nr.›</a:t>
            </a:fld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>
            <a:off x="10118399" y="6448161"/>
            <a:ext cx="144588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18" name="Text Box 16"/>
          <p:cNvSpPr txBox="1">
            <a:spLocks noChangeArrowheads="1"/>
          </p:cNvSpPr>
          <p:nvPr userDrawn="1"/>
        </p:nvSpPr>
        <p:spPr bwMode="auto">
          <a:xfrm>
            <a:off x="430558" y="6593344"/>
            <a:ext cx="650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 dirty="0" smtClean="0">
                <a:solidFill>
                  <a:schemeClr val="bg1"/>
                </a:solidFill>
              </a:rPr>
              <a:t>Technische Hochschule </a:t>
            </a:r>
            <a:r>
              <a:rPr lang="de-DE" sz="800" dirty="0">
                <a:solidFill>
                  <a:schemeClr val="bg1"/>
                </a:solidFill>
              </a:rPr>
              <a:t>Brandenburg · </a:t>
            </a:r>
            <a:r>
              <a:rPr lang="de-DE" sz="800" dirty="0" smtClean="0">
                <a:solidFill>
                  <a:schemeClr val="bg1"/>
                </a:solidFill>
              </a:rPr>
              <a:t>University </a:t>
            </a:r>
            <a:r>
              <a:rPr lang="de-DE" sz="800" dirty="0" err="1">
                <a:solidFill>
                  <a:schemeClr val="bg1"/>
                </a:solidFill>
              </a:rPr>
              <a:t>of</a:t>
            </a:r>
            <a:r>
              <a:rPr lang="de-DE" sz="800" dirty="0">
                <a:solidFill>
                  <a:schemeClr val="bg1"/>
                </a:solidFill>
              </a:rPr>
              <a:t> Applied </a:t>
            </a:r>
            <a:r>
              <a:rPr lang="de-DE" sz="800" dirty="0" err="1">
                <a:solidFill>
                  <a:schemeClr val="bg1"/>
                </a:solidFill>
              </a:rPr>
              <a:t>Sciences</a:t>
            </a:r>
            <a:endParaRPr lang="de-DE" sz="800" dirty="0">
              <a:solidFill>
                <a:schemeClr val="bg1"/>
              </a:solidFill>
            </a:endParaRPr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52" r:id="rId4"/>
    <p:sldLayoutId id="2147483650" r:id="rId5"/>
    <p:sldLayoutId id="2147483673" r:id="rId6"/>
    <p:sldLayoutId id="2147483674" r:id="rId7"/>
    <p:sldLayoutId id="2147483670" r:id="rId8"/>
    <p:sldLayoutId id="2147483666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2pPr>
      <a:lvl3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3pPr>
      <a:lvl4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4pPr>
      <a:lvl5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5pPr>
      <a:lvl6pPr marL="4572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6pPr>
      <a:lvl7pPr marL="9144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7pPr>
      <a:lvl8pPr marL="13716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8pPr>
      <a:lvl9pPr marL="18288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9pPr>
    </p:titleStyle>
    <p:bodyStyle>
      <a:lvl1pPr marL="285750" indent="-28575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baseline="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28575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257300" indent="-258763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704975" indent="-287338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152650" indent="-315913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22538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9738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36938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94138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16" userDrawn="1">
          <p15:clr>
            <a:srgbClr val="F26B43"/>
          </p15:clr>
        </p15:guide>
        <p15:guide id="3" pos="861" userDrawn="1">
          <p15:clr>
            <a:srgbClr val="F26B43"/>
          </p15:clr>
        </p15:guide>
        <p15:guide id="4" pos="72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12400" y="175100"/>
            <a:ext cx="2099289" cy="1034650"/>
            <a:chOff x="178196" y="175100"/>
            <a:chExt cx="2099289" cy="1034650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196" y="175100"/>
              <a:ext cx="2099289" cy="1034650"/>
            </a:xfrm>
            <a:prstGeom prst="rect">
              <a:avLst/>
            </a:prstGeom>
          </p:spPr>
        </p:pic>
        <p:sp>
          <p:nvSpPr>
            <p:cNvPr id="17" name="Rechteck 16"/>
            <p:cNvSpPr/>
            <p:nvPr userDrawn="1"/>
          </p:nvSpPr>
          <p:spPr bwMode="auto">
            <a:xfrm>
              <a:off x="947807" y="403307"/>
              <a:ext cx="982735" cy="5949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ＭＳ Ｐゴシック" charset="-128"/>
              </a:endParaRPr>
            </a:p>
          </p:txBody>
        </p:sp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388100"/>
            <a:ext cx="12192000" cy="482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1800" y="611188"/>
            <a:ext cx="10206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684" y="1489075"/>
            <a:ext cx="10208416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299451" y="6503988"/>
            <a:ext cx="2844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3" name="Foliennummernplatzhalter 5"/>
          <p:cNvSpPr txBox="1">
            <a:spLocks/>
          </p:cNvSpPr>
          <p:nvPr/>
        </p:nvSpPr>
        <p:spPr>
          <a:xfrm>
            <a:off x="10406961" y="6530179"/>
            <a:ext cx="1160004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fld id="{5DED060F-19F4-442E-A379-C745E70E6A6B}" type="slidenum">
              <a:rPr lang="de-DE" sz="800" smtClean="0"/>
              <a:pPr/>
              <a:t>‹Nr.›</a:t>
            </a:fld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7936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18" name="Text Box 16"/>
          <p:cNvSpPr txBox="1">
            <a:spLocks noChangeArrowheads="1"/>
          </p:cNvSpPr>
          <p:nvPr userDrawn="1"/>
        </p:nvSpPr>
        <p:spPr bwMode="auto">
          <a:xfrm>
            <a:off x="430558" y="6593344"/>
            <a:ext cx="650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 dirty="0" smtClean="0">
                <a:solidFill>
                  <a:schemeClr val="bg1"/>
                </a:solidFill>
              </a:rPr>
              <a:t>Technische Hochschule </a:t>
            </a:r>
            <a:r>
              <a:rPr lang="de-DE" sz="800" dirty="0">
                <a:solidFill>
                  <a:schemeClr val="bg1"/>
                </a:solidFill>
              </a:rPr>
              <a:t>Brandenburg · </a:t>
            </a:r>
            <a:r>
              <a:rPr lang="de-DE" sz="800" dirty="0" smtClean="0">
                <a:solidFill>
                  <a:schemeClr val="bg1"/>
                </a:solidFill>
              </a:rPr>
              <a:t>University </a:t>
            </a:r>
            <a:r>
              <a:rPr lang="de-DE" sz="800" dirty="0" err="1">
                <a:solidFill>
                  <a:schemeClr val="bg1"/>
                </a:solidFill>
              </a:rPr>
              <a:t>of</a:t>
            </a:r>
            <a:r>
              <a:rPr lang="de-DE" sz="800" dirty="0">
                <a:solidFill>
                  <a:schemeClr val="bg1"/>
                </a:solidFill>
              </a:rPr>
              <a:t> Applied </a:t>
            </a:r>
            <a:r>
              <a:rPr lang="de-DE" sz="800" dirty="0" err="1">
                <a:solidFill>
                  <a:schemeClr val="bg1"/>
                </a:solidFill>
              </a:rPr>
              <a:t>Sciences</a:t>
            </a:r>
            <a:endParaRPr lang="de-DE" sz="800" dirty="0">
              <a:solidFill>
                <a:schemeClr val="bg1"/>
              </a:solidFill>
            </a:endParaRPr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645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5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2pPr>
      <a:lvl3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3pPr>
      <a:lvl4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4pPr>
      <a:lvl5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5pPr>
      <a:lvl6pPr marL="4572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6pPr>
      <a:lvl7pPr marL="9144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7pPr>
      <a:lvl8pPr marL="13716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8pPr>
      <a:lvl9pPr marL="18288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9pPr>
    </p:titleStyle>
    <p:bodyStyle>
      <a:lvl1pPr marL="285750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baseline="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257300" indent="-25876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704975" indent="-287338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152650" indent="-31591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225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97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369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941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07" userDrawn="1">
          <p15:clr>
            <a:srgbClr val="F26B43"/>
          </p15:clr>
        </p15:guide>
        <p15:guide id="2" pos="861" userDrawn="1">
          <p15:clr>
            <a:srgbClr val="F26B43"/>
          </p15:clr>
        </p15:guide>
        <p15:guide id="3" pos="7224" userDrawn="1">
          <p15:clr>
            <a:srgbClr val="F26B43"/>
          </p15:clr>
        </p15:guide>
        <p15:guide id="4" orient="horz" pos="100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12400" y="175100"/>
            <a:ext cx="2099289" cy="1034650"/>
            <a:chOff x="178196" y="175100"/>
            <a:chExt cx="2099289" cy="1034650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196" y="175100"/>
              <a:ext cx="2099289" cy="1034650"/>
            </a:xfrm>
            <a:prstGeom prst="rect">
              <a:avLst/>
            </a:prstGeom>
          </p:spPr>
        </p:pic>
        <p:sp>
          <p:nvSpPr>
            <p:cNvPr id="15" name="Rechteck 14"/>
            <p:cNvSpPr/>
            <p:nvPr userDrawn="1"/>
          </p:nvSpPr>
          <p:spPr bwMode="auto">
            <a:xfrm>
              <a:off x="947807" y="403307"/>
              <a:ext cx="982735" cy="5949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ＭＳ Ｐゴシック" charset="-128"/>
              </a:endParaRPr>
            </a:p>
          </p:txBody>
        </p:sp>
      </p:grp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388100"/>
            <a:ext cx="12192000" cy="482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8900" y="611188"/>
            <a:ext cx="101976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6784" y="1489075"/>
            <a:ext cx="10199729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299451" y="6503988"/>
            <a:ext cx="2844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3" name="Foliennummernplatzhalter 5"/>
          <p:cNvSpPr txBox="1">
            <a:spLocks/>
          </p:cNvSpPr>
          <p:nvPr/>
        </p:nvSpPr>
        <p:spPr>
          <a:xfrm>
            <a:off x="10404212" y="6530179"/>
            <a:ext cx="1160004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fld id="{5DED060F-19F4-442E-A379-C745E70E6A6B}" type="slidenum">
              <a:rPr lang="de-DE" sz="800" smtClean="0"/>
              <a:pPr/>
              <a:t>‹Nr.›</a:t>
            </a:fld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0075187" y="6448154"/>
            <a:ext cx="1485704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  <p:sp>
        <p:nvSpPr>
          <p:cNvPr id="19" name="Text Box 16"/>
          <p:cNvSpPr txBox="1">
            <a:spLocks noChangeArrowheads="1"/>
          </p:cNvSpPr>
          <p:nvPr userDrawn="1"/>
        </p:nvSpPr>
        <p:spPr bwMode="auto">
          <a:xfrm>
            <a:off x="430558" y="6593344"/>
            <a:ext cx="650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 dirty="0" smtClean="0">
                <a:solidFill>
                  <a:schemeClr val="bg1"/>
                </a:solidFill>
              </a:rPr>
              <a:t>Technische Hochschule </a:t>
            </a:r>
            <a:r>
              <a:rPr lang="de-DE" sz="800" dirty="0">
                <a:solidFill>
                  <a:schemeClr val="bg1"/>
                </a:solidFill>
              </a:rPr>
              <a:t>Brandenburg · </a:t>
            </a:r>
            <a:r>
              <a:rPr lang="de-DE" sz="800" dirty="0" smtClean="0">
                <a:solidFill>
                  <a:schemeClr val="bg1"/>
                </a:solidFill>
              </a:rPr>
              <a:t>University </a:t>
            </a:r>
            <a:r>
              <a:rPr lang="de-DE" sz="800" dirty="0" err="1">
                <a:solidFill>
                  <a:schemeClr val="bg1"/>
                </a:solidFill>
              </a:rPr>
              <a:t>of</a:t>
            </a:r>
            <a:r>
              <a:rPr lang="de-DE" sz="800" dirty="0">
                <a:solidFill>
                  <a:schemeClr val="bg1"/>
                </a:solidFill>
              </a:rPr>
              <a:t> Applied </a:t>
            </a:r>
            <a:r>
              <a:rPr lang="de-DE" sz="800" dirty="0" err="1">
                <a:solidFill>
                  <a:schemeClr val="bg1"/>
                </a:solidFill>
              </a:rPr>
              <a:t>Sciences</a:t>
            </a:r>
            <a:endParaRPr lang="de-DE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05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5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2pPr>
      <a:lvl3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3pPr>
      <a:lvl4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4pPr>
      <a:lvl5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5pPr>
      <a:lvl6pPr marL="4572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6pPr>
      <a:lvl7pPr marL="9144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7pPr>
      <a:lvl8pPr marL="13716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8pPr>
      <a:lvl9pPr marL="18288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9pPr>
    </p:titleStyle>
    <p:bodyStyle>
      <a:lvl1pPr marL="285750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baseline="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257300" indent="-25876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704975" indent="-287338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152650" indent="-31591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225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97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369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941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05" userDrawn="1">
          <p15:clr>
            <a:srgbClr val="F26B43"/>
          </p15:clr>
        </p15:guide>
        <p15:guide id="2" pos="861" userDrawn="1">
          <p15:clr>
            <a:srgbClr val="F26B43"/>
          </p15:clr>
        </p15:guide>
        <p15:guide id="3" pos="7223" userDrawn="1">
          <p15:clr>
            <a:srgbClr val="F26B43"/>
          </p15:clr>
        </p15:guide>
        <p15:guide id="4" orient="horz" pos="1003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12400" y="175100"/>
            <a:ext cx="2099289" cy="1034650"/>
            <a:chOff x="178196" y="175100"/>
            <a:chExt cx="2099289" cy="1034650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196" y="175100"/>
              <a:ext cx="2099289" cy="1034650"/>
            </a:xfrm>
            <a:prstGeom prst="rect">
              <a:avLst/>
            </a:prstGeom>
          </p:spPr>
        </p:pic>
        <p:sp>
          <p:nvSpPr>
            <p:cNvPr id="15" name="Rechteck 14"/>
            <p:cNvSpPr/>
            <p:nvPr userDrawn="1"/>
          </p:nvSpPr>
          <p:spPr bwMode="auto">
            <a:xfrm>
              <a:off x="947807" y="403307"/>
              <a:ext cx="982735" cy="5949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ＭＳ Ｐゴシック" charset="-128"/>
              </a:endParaRPr>
            </a:p>
          </p:txBody>
        </p:sp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388100"/>
            <a:ext cx="12192000" cy="482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6684" y="611188"/>
            <a:ext cx="1019347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4568" y="1489075"/>
            <a:ext cx="10195595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13001" y="6448426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12434" y="6530179"/>
            <a:ext cx="2844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ts val="18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C1946DF4-7EEC-4F10-B409-6215E5DCE4BE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30558" y="6593344"/>
            <a:ext cx="650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" dirty="0" smtClean="0">
                <a:solidFill>
                  <a:schemeClr val="bg1"/>
                </a:solidFill>
              </a:rPr>
              <a:t>Technische Hochschule </a:t>
            </a:r>
            <a:r>
              <a:rPr lang="de-DE" sz="800" dirty="0">
                <a:solidFill>
                  <a:schemeClr val="bg1"/>
                </a:solidFill>
              </a:rPr>
              <a:t>Brandenburg · </a:t>
            </a:r>
            <a:r>
              <a:rPr lang="de-DE" sz="800" dirty="0" smtClean="0">
                <a:solidFill>
                  <a:schemeClr val="bg1"/>
                </a:solidFill>
              </a:rPr>
              <a:t>University </a:t>
            </a:r>
            <a:r>
              <a:rPr lang="de-DE" sz="800" dirty="0" err="1">
                <a:solidFill>
                  <a:schemeClr val="bg1"/>
                </a:solidFill>
              </a:rPr>
              <a:t>of</a:t>
            </a:r>
            <a:r>
              <a:rPr lang="de-DE" sz="800" dirty="0">
                <a:solidFill>
                  <a:schemeClr val="bg1"/>
                </a:solidFill>
              </a:rPr>
              <a:t> Applied </a:t>
            </a:r>
            <a:r>
              <a:rPr lang="de-DE" sz="800" dirty="0" err="1">
                <a:solidFill>
                  <a:schemeClr val="bg1"/>
                </a:solidFill>
              </a:rPr>
              <a:t>Sciences</a:t>
            </a:r>
            <a:endParaRPr lang="de-DE" sz="800" dirty="0">
              <a:solidFill>
                <a:schemeClr val="bg1"/>
              </a:solidFill>
            </a:endParaRP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299451" y="6503988"/>
            <a:ext cx="2844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404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500"/>
        </a:lnSpc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2pPr>
      <a:lvl3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3pPr>
      <a:lvl4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4pPr>
      <a:lvl5pPr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5pPr>
      <a:lvl6pPr marL="4572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6pPr>
      <a:lvl7pPr marL="9144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7pPr>
      <a:lvl8pPr marL="13716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8pPr>
      <a:lvl9pPr marL="1828800" algn="l" rtl="0" fontAlgn="base">
        <a:lnSpc>
          <a:spcPts val="2500"/>
        </a:lnSpc>
        <a:spcBef>
          <a:spcPct val="0"/>
        </a:spcBef>
        <a:spcAft>
          <a:spcPct val="0"/>
        </a:spcAft>
        <a:defRPr sz="2100">
          <a:solidFill>
            <a:srgbClr val="CE1126"/>
          </a:solidFill>
          <a:latin typeface="Tahoma Bold" charset="0"/>
          <a:ea typeface="ＭＳ Ｐゴシック" charset="-128"/>
        </a:defRPr>
      </a:lvl9pPr>
    </p:titleStyle>
    <p:bodyStyle>
      <a:lvl1pPr marL="285750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baseline="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28575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257300" indent="-25876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704975" indent="-287338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152650" indent="-315913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225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97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369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94138" indent="-228600" algn="l" rtl="0" fontAlgn="base">
        <a:lnSpc>
          <a:spcPts val="2400"/>
        </a:lnSpc>
        <a:spcBef>
          <a:spcPct val="20000"/>
        </a:spcBef>
        <a:spcAft>
          <a:spcPct val="0"/>
        </a:spcAft>
        <a:buClr>
          <a:srgbClr val="CE1126"/>
        </a:buClr>
        <a:buFont typeface="Times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04" userDrawn="1">
          <p15:clr>
            <a:srgbClr val="F26B43"/>
          </p15:clr>
        </p15:guide>
        <p15:guide id="2" pos="861" userDrawn="1">
          <p15:clr>
            <a:srgbClr val="F26B43"/>
          </p15:clr>
        </p15:guide>
        <p15:guide id="3" pos="7219" userDrawn="1">
          <p15:clr>
            <a:srgbClr val="F26B43"/>
          </p15:clr>
        </p15:guide>
        <p15:guide id="4" orient="horz" pos="10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Ändern des Titel der Präsentation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Gehe auf den Tab „EINFÜGEN“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Gehe auf den Menüpunkt „Kopf- und Fußzeile“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Ändere das Datum und den Titel der Präsentation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Speichern mit „Auf alle Folien übernehmen“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endParaRPr lang="de-DE" dirty="0"/>
          </a:p>
          <a:p>
            <a:pPr>
              <a:lnSpc>
                <a:spcPct val="100000"/>
              </a:lnSpc>
            </a:pPr>
            <a:endParaRPr lang="de-DE" dirty="0"/>
          </a:p>
          <a:p>
            <a:pPr>
              <a:lnSpc>
                <a:spcPct val="100000"/>
              </a:lnSpc>
            </a:pPr>
            <a:r>
              <a:rPr lang="de-DE" dirty="0"/>
              <a:t>Ändern der Farbe für den Fachbereich, </a:t>
            </a:r>
          </a:p>
          <a:p>
            <a:pPr>
              <a:lnSpc>
                <a:spcPct val="100000"/>
              </a:lnSpc>
            </a:pPr>
            <a:r>
              <a:rPr lang="de-DE" dirty="0"/>
              <a:t>des Foliendesign und des </a:t>
            </a:r>
            <a:r>
              <a:rPr lang="de-DE" dirty="0" err="1"/>
              <a:t>Folientypes</a:t>
            </a:r>
            <a:endParaRPr lang="de-DE" dirty="0"/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Markieren der Folie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Gehe auf den Tab „START“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Gehe auf „Layout“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Wähle den Fachbereich mit vorformatiertem Farbsystem und den Typ der benötigten Folie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r>
              <a:rPr lang="de-DE" sz="1400" dirty="0"/>
              <a:t>Einfügen und Ändern der Folieninhalte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endParaRPr lang="de-DE" dirty="0"/>
          </a:p>
          <a:p>
            <a:pPr>
              <a:lnSpc>
                <a:spcPct val="100000"/>
              </a:lnSpc>
            </a:pPr>
            <a:r>
              <a:rPr lang="de-DE" dirty="0">
                <a:solidFill>
                  <a:schemeClr val="tx2"/>
                </a:solidFill>
              </a:rPr>
              <a:t>Bevor die Präsentation final gespeichert wird, </a:t>
            </a:r>
            <a:r>
              <a:rPr lang="de-DE" dirty="0" smtClean="0">
                <a:solidFill>
                  <a:schemeClr val="tx2"/>
                </a:solidFill>
              </a:rPr>
              <a:t>unbedingt </a:t>
            </a:r>
            <a:r>
              <a:rPr lang="de-DE" dirty="0">
                <a:solidFill>
                  <a:schemeClr val="tx2"/>
                </a:solidFill>
              </a:rPr>
              <a:t>die </a:t>
            </a:r>
            <a:r>
              <a:rPr lang="de-DE" dirty="0" err="1">
                <a:solidFill>
                  <a:schemeClr val="tx2"/>
                </a:solidFill>
              </a:rPr>
              <a:t>Manualfolie</a:t>
            </a:r>
            <a:r>
              <a:rPr lang="de-DE" dirty="0">
                <a:solidFill>
                  <a:schemeClr val="tx2"/>
                </a:solidFill>
              </a:rPr>
              <a:t> löschen!</a:t>
            </a:r>
          </a:p>
          <a:p>
            <a:pPr marL="228600" indent="-228600">
              <a:lnSpc>
                <a:spcPct val="100000"/>
              </a:lnSpc>
              <a:buAutoNum type="arabicPeriod"/>
            </a:pP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Manual zur </a:t>
            </a:r>
            <a:r>
              <a:rPr lang="de-DE" dirty="0" err="1"/>
              <a:t>Powerpointvorlage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63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53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platzhalter 4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3" name="Titel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21.02.2014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2639" y="6446837"/>
            <a:ext cx="7607700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 über „EINFÜGEN“ -&gt; „Kopf-und Fußzeile“ -&gt; „Fußzeile“ (auf alle Folien übernehmen)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343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4285310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_FHB_Master_16_9_ppt_v2010">
  <a:themeElements>
    <a:clrScheme name="FHB - allgemein">
      <a:dk1>
        <a:srgbClr val="FFFFFF"/>
      </a:dk1>
      <a:lt1>
        <a:srgbClr val="000000"/>
      </a:lt1>
      <a:dk2>
        <a:srgbClr val="FFFFFF"/>
      </a:dk2>
      <a:lt2>
        <a:srgbClr val="CC0A2F"/>
      </a:lt2>
      <a:accent1>
        <a:srgbClr val="00BAE5"/>
      </a:accent1>
      <a:accent2>
        <a:srgbClr val="F18400"/>
      </a:accent2>
      <a:accent3>
        <a:srgbClr val="83BB20"/>
      </a:accent3>
      <a:accent4>
        <a:srgbClr val="FFFFFF"/>
      </a:accent4>
      <a:accent5>
        <a:srgbClr val="FFFFFF"/>
      </a:accent5>
      <a:accent6>
        <a:srgbClr val="FFFFFF"/>
      </a:accent6>
      <a:hlink>
        <a:srgbClr val="CC0A2F"/>
      </a:hlink>
      <a:folHlink>
        <a:srgbClr val="CC0A2F"/>
      </a:folHlink>
    </a:clrScheme>
    <a:fontScheme name="Leere Präsentation">
      <a:majorFont>
        <a:latin typeface="Tahoma Bold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esentation_FHB_Master_16_9_ppt_v2013.pptx" id="{B7ABEE82-D9DC-4259-B1A1-B0399EFD8C5D}" vid="{550E2027-87B7-4B8A-A6EF-4458A2C3D151}"/>
    </a:ext>
  </a:extLst>
</a:theme>
</file>

<file path=ppt/theme/theme2.xml><?xml version="1.0" encoding="utf-8"?>
<a:theme xmlns:a="http://schemas.openxmlformats.org/drawingml/2006/main" name="1_Leere Präsentation">
  <a:themeElements>
    <a:clrScheme name="FHB - blau FBI">
      <a:dk1>
        <a:srgbClr val="FFFFFF"/>
      </a:dk1>
      <a:lt1>
        <a:srgbClr val="000000"/>
      </a:lt1>
      <a:dk2>
        <a:srgbClr val="FFFFFF"/>
      </a:dk2>
      <a:lt2>
        <a:srgbClr val="CC0A2F"/>
      </a:lt2>
      <a:accent1>
        <a:srgbClr val="00BAE5"/>
      </a:accent1>
      <a:accent2>
        <a:srgbClr val="66D6EF"/>
      </a:accent2>
      <a:accent3>
        <a:srgbClr val="99E3F5"/>
      </a:accent3>
      <a:accent4>
        <a:srgbClr val="CCF1FA"/>
      </a:accent4>
      <a:accent5>
        <a:srgbClr val="FFFFFF"/>
      </a:accent5>
      <a:accent6>
        <a:srgbClr val="00BAE5"/>
      </a:accent6>
      <a:hlink>
        <a:srgbClr val="000000"/>
      </a:hlink>
      <a:folHlink>
        <a:srgbClr val="000000"/>
      </a:folHlink>
    </a:clrScheme>
    <a:fontScheme name="Leere Präsentation">
      <a:majorFont>
        <a:latin typeface="Tahoma Bold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esentation_FHB_Master_16_9_ppt_v2013.pptx" id="{B7ABEE82-D9DC-4259-B1A1-B0399EFD8C5D}" vid="{4674C335-2BB2-4A6E-9D61-75D6AFA6CB35}"/>
    </a:ext>
  </a:extLst>
</a:theme>
</file>

<file path=ppt/theme/theme3.xml><?xml version="1.0" encoding="utf-8"?>
<a:theme xmlns:a="http://schemas.openxmlformats.org/drawingml/2006/main" name="2_Leere Präsentation">
  <a:themeElements>
    <a:clrScheme name="FHB - orange FBW">
      <a:dk1>
        <a:srgbClr val="FFFFFF"/>
      </a:dk1>
      <a:lt1>
        <a:srgbClr val="000000"/>
      </a:lt1>
      <a:dk2>
        <a:srgbClr val="FFFFFF"/>
      </a:dk2>
      <a:lt2>
        <a:srgbClr val="CC0A2F"/>
      </a:lt2>
      <a:accent1>
        <a:srgbClr val="F18400"/>
      </a:accent1>
      <a:accent2>
        <a:srgbClr val="F7B566"/>
      </a:accent2>
      <a:accent3>
        <a:srgbClr val="F9CE99"/>
      </a:accent3>
      <a:accent4>
        <a:srgbClr val="FCE6CC"/>
      </a:accent4>
      <a:accent5>
        <a:srgbClr val="FFFFFF"/>
      </a:accent5>
      <a:accent6>
        <a:srgbClr val="F18400"/>
      </a:accent6>
      <a:hlink>
        <a:srgbClr val="000000"/>
      </a:hlink>
      <a:folHlink>
        <a:srgbClr val="000000"/>
      </a:folHlink>
    </a:clrScheme>
    <a:fontScheme name="Leere Präsentation">
      <a:majorFont>
        <a:latin typeface="Tahoma Bold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esentation_FHB_Master_16_9_ppt_v2013.pptx" id="{B7ABEE82-D9DC-4259-B1A1-B0399EFD8C5D}" vid="{ED7BC677-033D-4EAA-BBE3-4E2A4D2B78FB}"/>
    </a:ext>
  </a:extLst>
</a:theme>
</file>

<file path=ppt/theme/theme4.xml><?xml version="1.0" encoding="utf-8"?>
<a:theme xmlns:a="http://schemas.openxmlformats.org/drawingml/2006/main" name="3_Leere Präsentation">
  <a:themeElements>
    <a:clrScheme name="FHB - grün FBT">
      <a:dk1>
        <a:srgbClr val="FFFFFF"/>
      </a:dk1>
      <a:lt1>
        <a:srgbClr val="000000"/>
      </a:lt1>
      <a:dk2>
        <a:srgbClr val="FFFFFF"/>
      </a:dk2>
      <a:lt2>
        <a:srgbClr val="CC0A2F"/>
      </a:lt2>
      <a:accent1>
        <a:srgbClr val="83BB20"/>
      </a:accent1>
      <a:accent2>
        <a:srgbClr val="B5D679"/>
      </a:accent2>
      <a:accent3>
        <a:srgbClr val="CDE4A6"/>
      </a:accent3>
      <a:accent4>
        <a:srgbClr val="E6F1D2"/>
      </a:accent4>
      <a:accent5>
        <a:srgbClr val="FFFFFF"/>
      </a:accent5>
      <a:accent6>
        <a:srgbClr val="FFFFFF"/>
      </a:accent6>
      <a:hlink>
        <a:srgbClr val="83BB20"/>
      </a:hlink>
      <a:folHlink>
        <a:srgbClr val="83BB20"/>
      </a:folHlink>
    </a:clrScheme>
    <a:fontScheme name="Leere Präsentation">
      <a:majorFont>
        <a:latin typeface="Tahoma Bold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esentation_FHB_Master_16_9_ppt_v2013.pptx" id="{B7ABEE82-D9DC-4259-B1A1-B0399EFD8C5D}" vid="{2DE8FDC8-89CF-4FB5-A72B-EE443D125006}"/>
    </a:ext>
  </a:ext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Praesentation_FHB_Master_16_9_ppt_v2010</Template>
  <TotalTime>0</TotalTime>
  <Words>165</Words>
  <Application>Microsoft Office PowerPoint</Application>
  <PresentationFormat>Breitbild</PresentationFormat>
  <Paragraphs>23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ＭＳ Ｐゴシック</vt:lpstr>
      <vt:lpstr>Arial</vt:lpstr>
      <vt:lpstr>Tahoma</vt:lpstr>
      <vt:lpstr>Tahoma Bold</vt:lpstr>
      <vt:lpstr>Times</vt:lpstr>
      <vt:lpstr>Wingdings</vt:lpstr>
      <vt:lpstr>Praesentation_FHB_Master_16_9_ppt_v2010</vt:lpstr>
      <vt:lpstr>1_Leere Präsentation</vt:lpstr>
      <vt:lpstr>2_Leere Präsentation</vt:lpstr>
      <vt:lpstr>3_Leere Präsentation</vt:lpstr>
      <vt:lpstr>Manual zur Powerpointvorlage</vt:lpstr>
      <vt:lpstr>PowerPoint-Präsentation</vt:lpstr>
      <vt:lpstr>PowerPoint-Präsentation</vt:lpstr>
      <vt:lpstr>PowerPoint-Präsentation</vt:lpstr>
    </vt:vector>
  </TitlesOfParts>
  <Company>Alex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zur Powerpointvorlage</dc:title>
  <dc:creator>Alex</dc:creator>
  <cp:lastModifiedBy>Laura Beyersdorf</cp:lastModifiedBy>
  <cp:revision>5</cp:revision>
  <dcterms:created xsi:type="dcterms:W3CDTF">2016-03-03T06:54:12Z</dcterms:created>
  <dcterms:modified xsi:type="dcterms:W3CDTF">2025-01-14T10:34:42Z</dcterms:modified>
</cp:coreProperties>
</file>